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8" r:id="rId2"/>
    <p:sldId id="257" r:id="rId3"/>
    <p:sldId id="269" r:id="rId4"/>
    <p:sldId id="270" r:id="rId5"/>
    <p:sldId id="271" r:id="rId6"/>
  </p:sldIdLst>
  <p:sldSz cx="12192000" cy="6858000"/>
  <p:notesSz cx="12192000" cy="6858000"/>
  <p:custDataLst>
    <p:tags r:id="rId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howGuides="1">
      <p:cViewPr varScale="1">
        <p:scale>
          <a:sx n="106" d="100"/>
          <a:sy n="106" d="100"/>
        </p:scale>
        <p:origin x="792" y="176"/>
      </p:cViewPr>
      <p:guideLst>
        <p:guide orient="horz" pos="28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23DD-B2FB-4F7E-A141-558C8FD3EF9C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574-E1AC-49FA-B027-A51DFADB9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42900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3429000"/>
                </a:moveTo>
                <a:lnTo>
                  <a:pt x="12192000" y="3429000"/>
                </a:lnTo>
                <a:lnTo>
                  <a:pt x="12192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B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02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770" y="250545"/>
            <a:ext cx="11554460" cy="620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627"/>
            <a:ext cx="1395984" cy="1277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01279" y="468134"/>
            <a:ext cx="6063932" cy="3920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18776" y="132587"/>
            <a:ext cx="2122931" cy="1120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81683" y="1248155"/>
            <a:ext cx="4075429" cy="4914900"/>
          </a:xfrm>
          <a:custGeom>
            <a:avLst/>
            <a:gdLst/>
            <a:ahLst/>
            <a:cxnLst/>
            <a:rect l="l" t="t" r="r" b="b"/>
            <a:pathLst>
              <a:path w="4075429" h="4914900">
                <a:moveTo>
                  <a:pt x="0" y="0"/>
                </a:moveTo>
                <a:lnTo>
                  <a:pt x="4075176" y="0"/>
                </a:lnTo>
                <a:lnTo>
                  <a:pt x="4075176" y="4914900"/>
                </a:lnTo>
                <a:lnTo>
                  <a:pt x="0" y="4914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75080" y="1242060"/>
            <a:ext cx="4087495" cy="4927600"/>
          </a:xfrm>
          <a:custGeom>
            <a:avLst/>
            <a:gdLst/>
            <a:ahLst/>
            <a:cxnLst/>
            <a:rect l="l" t="t" r="r" b="b"/>
            <a:pathLst>
              <a:path w="4087495" h="4927600">
                <a:moveTo>
                  <a:pt x="4087495" y="4927600"/>
                </a:moveTo>
                <a:lnTo>
                  <a:pt x="0" y="4927600"/>
                </a:lnTo>
                <a:lnTo>
                  <a:pt x="0" y="0"/>
                </a:lnTo>
                <a:lnTo>
                  <a:pt x="4087495" y="0"/>
                </a:lnTo>
                <a:lnTo>
                  <a:pt x="4087495" y="6349"/>
                </a:ln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lnTo>
                  <a:pt x="12700" y="4914900"/>
                </a:lnTo>
                <a:lnTo>
                  <a:pt x="6350" y="4914900"/>
                </a:lnTo>
                <a:lnTo>
                  <a:pt x="12700" y="4921250"/>
                </a:lnTo>
                <a:lnTo>
                  <a:pt x="4087495" y="4921250"/>
                </a:lnTo>
                <a:lnTo>
                  <a:pt x="4087495" y="4927600"/>
                </a:lnTo>
                <a:close/>
              </a:path>
              <a:path w="4087495" h="4927600">
                <a:moveTo>
                  <a:pt x="12700" y="12699"/>
                </a:move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close/>
              </a:path>
              <a:path w="4087495" h="4927600">
                <a:moveTo>
                  <a:pt x="4074795" y="12699"/>
                </a:moveTo>
                <a:lnTo>
                  <a:pt x="12700" y="12699"/>
                </a:lnTo>
                <a:lnTo>
                  <a:pt x="12700" y="6349"/>
                </a:lnTo>
                <a:lnTo>
                  <a:pt x="4074795" y="6349"/>
                </a:lnTo>
                <a:lnTo>
                  <a:pt x="4074795" y="12699"/>
                </a:lnTo>
                <a:close/>
              </a:path>
              <a:path w="4087495" h="4927600">
                <a:moveTo>
                  <a:pt x="4074795" y="4921250"/>
                </a:moveTo>
                <a:lnTo>
                  <a:pt x="4074795" y="6349"/>
                </a:lnTo>
                <a:lnTo>
                  <a:pt x="4081145" y="12699"/>
                </a:lnTo>
                <a:lnTo>
                  <a:pt x="4087495" y="12699"/>
                </a:lnTo>
                <a:lnTo>
                  <a:pt x="4087495" y="4914900"/>
                </a:lnTo>
                <a:lnTo>
                  <a:pt x="4081145" y="4914900"/>
                </a:lnTo>
                <a:lnTo>
                  <a:pt x="4074795" y="4921250"/>
                </a:lnTo>
                <a:close/>
              </a:path>
              <a:path w="4087495" h="4927600">
                <a:moveTo>
                  <a:pt x="4087495" y="12699"/>
                </a:moveTo>
                <a:lnTo>
                  <a:pt x="4081145" y="12699"/>
                </a:lnTo>
                <a:lnTo>
                  <a:pt x="4074795" y="6349"/>
                </a:lnTo>
                <a:lnTo>
                  <a:pt x="4087495" y="6349"/>
                </a:lnTo>
                <a:lnTo>
                  <a:pt x="4087495" y="12699"/>
                </a:lnTo>
                <a:close/>
              </a:path>
              <a:path w="4087495" h="4927600">
                <a:moveTo>
                  <a:pt x="12700" y="4921250"/>
                </a:moveTo>
                <a:lnTo>
                  <a:pt x="6350" y="4914900"/>
                </a:lnTo>
                <a:lnTo>
                  <a:pt x="12700" y="4914900"/>
                </a:lnTo>
                <a:lnTo>
                  <a:pt x="12700" y="4921250"/>
                </a:lnTo>
                <a:close/>
              </a:path>
              <a:path w="4087495" h="4927600">
                <a:moveTo>
                  <a:pt x="4074795" y="4921250"/>
                </a:moveTo>
                <a:lnTo>
                  <a:pt x="12700" y="4921250"/>
                </a:lnTo>
                <a:lnTo>
                  <a:pt x="12700" y="4914900"/>
                </a:lnTo>
                <a:lnTo>
                  <a:pt x="4074795" y="4914900"/>
                </a:lnTo>
                <a:lnTo>
                  <a:pt x="4074795" y="4921250"/>
                </a:lnTo>
                <a:close/>
              </a:path>
              <a:path w="4087495" h="4927600">
                <a:moveTo>
                  <a:pt x="4087495" y="4921250"/>
                </a:moveTo>
                <a:lnTo>
                  <a:pt x="4074795" y="4921250"/>
                </a:lnTo>
                <a:lnTo>
                  <a:pt x="4081145" y="4914900"/>
                </a:lnTo>
                <a:lnTo>
                  <a:pt x="4087495" y="4914900"/>
                </a:lnTo>
                <a:lnTo>
                  <a:pt x="4087495" y="492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97" y="985380"/>
            <a:ext cx="7331404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755" y="2835909"/>
            <a:ext cx="11070488" cy="337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"/>
            <a:ext cx="12192000" cy="6868160"/>
            <a:chOff x="0" y="-8"/>
            <a:chExt cx="19200" cy="10816"/>
          </a:xfrm>
        </p:grpSpPr>
        <p:sp>
          <p:nvSpPr>
            <p:cNvPr id="5" name="矩形 4"/>
            <p:cNvSpPr/>
            <p:nvPr/>
          </p:nvSpPr>
          <p:spPr>
            <a:xfrm>
              <a:off x="3964" y="8"/>
              <a:ext cx="15236" cy="10800"/>
            </a:xfrm>
            <a:prstGeom prst="rect">
              <a:avLst/>
            </a:prstGeom>
            <a:solidFill>
              <a:srgbClr val="B3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-8"/>
              <a:ext cx="3964" cy="10800"/>
            </a:xfrm>
            <a:prstGeom prst="rect">
              <a:avLst/>
            </a:prstGeom>
            <a:solidFill>
              <a:srgbClr val="023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1302706" y="956791"/>
            <a:ext cx="9845457" cy="5386192"/>
          </a:xfrm>
          <a:custGeom>
            <a:avLst/>
            <a:gdLst>
              <a:gd name="connsiteX0" fmla="*/ 0 w 9845457"/>
              <a:gd name="connsiteY0" fmla="*/ 0 h 5386192"/>
              <a:gd name="connsiteX1" fmla="*/ 9845457 w 9845457"/>
              <a:gd name="connsiteY1" fmla="*/ 0 h 5386192"/>
              <a:gd name="connsiteX2" fmla="*/ 9845457 w 9845457"/>
              <a:gd name="connsiteY2" fmla="*/ 5386192 h 5386192"/>
              <a:gd name="connsiteX3" fmla="*/ 0 w 9845457"/>
              <a:gd name="connsiteY3" fmla="*/ 5386192 h 5386192"/>
              <a:gd name="connsiteX4" fmla="*/ 0 w 9845457"/>
              <a:gd name="connsiteY4" fmla="*/ 4578769 h 5386192"/>
              <a:gd name="connsiteX5" fmla="*/ 25638 w 9845457"/>
              <a:gd name="connsiteY5" fmla="*/ 4578769 h 5386192"/>
              <a:gd name="connsiteX6" fmla="*/ 25638 w 9845457"/>
              <a:gd name="connsiteY6" fmla="*/ 5360554 h 5386192"/>
              <a:gd name="connsiteX7" fmla="*/ 9819819 w 9845457"/>
              <a:gd name="connsiteY7" fmla="*/ 5360554 h 5386192"/>
              <a:gd name="connsiteX8" fmla="*/ 9819819 w 9845457"/>
              <a:gd name="connsiteY8" fmla="*/ 25638 h 5386192"/>
              <a:gd name="connsiteX9" fmla="*/ 25638 w 9845457"/>
              <a:gd name="connsiteY9" fmla="*/ 25638 h 5386192"/>
              <a:gd name="connsiteX10" fmla="*/ 25638 w 9845457"/>
              <a:gd name="connsiteY10" fmla="*/ 892831 h 5386192"/>
              <a:gd name="connsiteX11" fmla="*/ 0 w 9845457"/>
              <a:gd name="connsiteY11" fmla="*/ 892831 h 538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5457" h="5386192">
                <a:moveTo>
                  <a:pt x="0" y="0"/>
                </a:moveTo>
                <a:lnTo>
                  <a:pt x="9845457" y="0"/>
                </a:lnTo>
                <a:lnTo>
                  <a:pt x="9845457" y="5386192"/>
                </a:lnTo>
                <a:lnTo>
                  <a:pt x="0" y="5386192"/>
                </a:lnTo>
                <a:lnTo>
                  <a:pt x="0" y="4578769"/>
                </a:lnTo>
                <a:lnTo>
                  <a:pt x="25638" y="4578769"/>
                </a:lnTo>
                <a:lnTo>
                  <a:pt x="25638" y="5360554"/>
                </a:lnTo>
                <a:lnTo>
                  <a:pt x="9819819" y="5360554"/>
                </a:lnTo>
                <a:lnTo>
                  <a:pt x="9819819" y="25638"/>
                </a:lnTo>
                <a:lnTo>
                  <a:pt x="25638" y="25638"/>
                </a:lnTo>
                <a:lnTo>
                  <a:pt x="25638" y="892831"/>
                </a:lnTo>
                <a:lnTo>
                  <a:pt x="0" y="892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855" y="1796415"/>
            <a:ext cx="1071562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苏州科技城外国语学校</a:t>
            </a:r>
            <a:endParaRPr kumimoji="0" lang="en-US" altLang="zh-CN" sz="6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首届</a:t>
            </a: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伦华杯</a:t>
            </a: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英语风采大赛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28752" y="3821731"/>
            <a:ext cx="6839211" cy="351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38200" y="3886200"/>
            <a:ext cx="88773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charset="0"/>
                <a:ea typeface="Tahoma" panose="020B0604030504040204" pitchFamily="34" charset="0"/>
                <a:cs typeface="Tekton Pro" panose="020F0603020208020904" charset="0"/>
              </a:rPr>
              <a:t>The First "Lunhua Cup" English Talent Competition of SSFLS</a:t>
            </a: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7500" t="18889" r="37083" b="139"/>
          <a:stretch>
            <a:fillRect/>
          </a:stretch>
        </p:blipFill>
        <p:spPr>
          <a:xfrm>
            <a:off x="10896600" y="3641725"/>
            <a:ext cx="1341755" cy="3068955"/>
          </a:xfrm>
          <a:prstGeom prst="rect">
            <a:avLst/>
          </a:prstGeom>
        </p:spPr>
      </p:pic>
      <p:pic>
        <p:nvPicPr>
          <p:cNvPr id="3" name="图片 2" descr="QQ图片202112151729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724400"/>
            <a:ext cx="3271520" cy="1062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2546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912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张啸泽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Shawn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2295525"/>
            <a:ext cx="6332220" cy="2222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 First Prize owner of the 3</a:t>
            </a:r>
            <a:r>
              <a:rPr lang="en-US" altLang="zh-CN" sz="2000" b="1" baseline="30000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rd 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”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21</a:t>
            </a:r>
            <a:r>
              <a:rPr lang="en-US" altLang="zh-CN" sz="2000" b="1" baseline="30000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st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Century Cup ”National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Kids English Competition of Jiangsu Province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2.First Prize of SPBCN2020 in Suzhou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3.Second Prize owner of the 12</a:t>
            </a:r>
            <a:r>
              <a:rPr lang="en-US" altLang="zh-CN" sz="2000" b="1" baseline="30000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th 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CYECC of Jiangsu Province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724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Motto:Learning is hard and persistence is cool.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3340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吴佳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 Aria. 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 descr="mmexport1676726594394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625" y="1101725"/>
            <a:ext cx="4073525" cy="522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胡芮宁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Lucy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81600" y="2667000"/>
            <a:ext cx="6332220" cy="2553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 Third Prize owner of the </a:t>
            </a:r>
            <a:r>
              <a:rPr lang="en-US" altLang="zh-CN" sz="2000" b="1" baseline="30000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”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21</a:t>
            </a:r>
            <a:r>
              <a:rPr lang="en-US" altLang="zh-CN" sz="2000" b="1" baseline="30000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st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Century </a:t>
            </a:r>
            <a:r>
              <a:rPr lang="en-US" altLang="zh-CN" sz="2000" b="1" dirty="0" err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Cup”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English Competition in Xuzhou 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 KET149     PET158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3.TOP50 in 2021 Outlook Superstars English Competition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4.Third Prize owner of Stories Of China Retold in English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181600" y="52578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Practice makes perfect.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181600" y="57150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吴佳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Aria.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 descr="QQ图片202305151416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8200" y="1143000"/>
            <a:ext cx="4171950" cy="531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100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3815"/>
            <a:ext cx="4052570" cy="673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陆亭妤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Belinda</a:t>
            </a:r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1929765"/>
            <a:ext cx="6332220" cy="1710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First Prize owner of 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2023 Outlook Superstars </a:t>
            </a:r>
            <a:r>
              <a:rPr lang="en-US" altLang="zh-CN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English Competition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 Group C-Super Gold Prize Owner of the 2022 "Aesthetic Education Chinese Speech-International Language Arts Conference"</a:t>
            </a:r>
          </a:p>
          <a:p>
            <a:pPr algn="l"/>
            <a:endParaRPr lang="en-US" altLang="zh-CN" sz="14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181600" y="4165600"/>
            <a:ext cx="6332220" cy="1083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the slowest step is not to move forward as turtle speed ,but to linger. the fastest step is not to sprint ,but to persevere.</a:t>
            </a:r>
            <a:endParaRPr lang="zh-CN" altLang="en-US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181600" y="5685155"/>
            <a:ext cx="6332220" cy="36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吴佳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Aria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 descr="微信图片_202305151943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" y="1337310"/>
            <a:ext cx="4307205" cy="488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吴思虞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Bella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51050"/>
            <a:ext cx="3291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SFC 6J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2743200"/>
            <a:ext cx="6332220" cy="2292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 </a:t>
            </a:r>
            <a:r>
              <a:rPr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The 22nd "Star of Hope and Greek Language Festival" English Talent Competition, Jiangsu Province First Prize</a:t>
            </a:r>
            <a:r>
              <a:rPr lang="zh-CN"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。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 "Aesthetic Education, International Language and Art Conference" National Gold Medal of Grade 5 Group of Primary School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5029200"/>
            <a:ext cx="6332220" cy="6591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Learning is like sailing against the current ,  neither advancing nor retreating 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767070"/>
            <a:ext cx="6332220" cy="422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胡晓昕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Twinkle.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 descr="吴思虞照片"/>
          <p:cNvPicPr>
            <a:picLocks noChangeAspect="1"/>
          </p:cNvPicPr>
          <p:nvPr/>
        </p:nvPicPr>
        <p:blipFill>
          <a:blip r:embed="rId5"/>
          <a:srcRect l="15280" r="22169"/>
          <a:stretch>
            <a:fillRect/>
          </a:stretch>
        </p:blipFill>
        <p:spPr>
          <a:xfrm>
            <a:off x="912495" y="1315085"/>
            <a:ext cx="4098290" cy="491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25dfe24-72b1-422e-b8cf-5dd24322de0c"/>
  <p:tag name="COMMONDATA" val="eyJoZGlkIjoiMDZiNWNjZjk2ZmI2MTViYmQyNzJkNjExYTIzNWIyY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77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822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337</Words>
  <Application>Microsoft Macintosh PowerPoint</Application>
  <PresentationFormat>宽屏</PresentationFormat>
  <Paragraphs>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华文楷体</vt:lpstr>
      <vt:lpstr>华文新魏</vt:lpstr>
      <vt:lpstr>思源黑体 CN Light</vt:lpstr>
      <vt:lpstr>Aharoni</vt:lpstr>
      <vt:lpstr>Calibri</vt:lpstr>
      <vt:lpstr>Tahoma</vt:lpstr>
      <vt:lpstr>Tekton Pro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张 依 宸 Coco  Class 3 Grade 2  英语获奖荣誉</dc:title>
  <dc:creator/>
  <cp:lastModifiedBy>Microsoft Office User</cp:lastModifiedBy>
  <cp:revision>12</cp:revision>
  <dcterms:created xsi:type="dcterms:W3CDTF">2021-05-28T06:11:00Z</dcterms:created>
  <dcterms:modified xsi:type="dcterms:W3CDTF">2023-05-25T02:38:53Z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2021-05-27T00:00:00Z</vt:filetime>
  </property>
  <property fmtid="{D5CDD505-2E9C-101B-9397-08002B2CF9AE}" pid="3" name="Creator">
    <vt:lpwstr>WPS 演示</vt:lpwstr>
  </property>
  <property fmtid="{D5CDD505-2E9C-101B-9397-08002B2CF9AE}" pid="4" name="LastSaved">
    <vt:filetime>2021-05-27T00:00:00Z</vt:filetime>
  </property>
  <property fmtid="{D5CDD505-2E9C-101B-9397-08002B2CF9AE}" pid="5" name="ICV">
    <vt:lpwstr>1028493158F449DCA6E25B47AFBFDD51_13</vt:lpwstr>
  </property>
  <property fmtid="{D5CDD505-2E9C-101B-9397-08002B2CF9AE}" pid="6" name="KSOProductBuildVer">
    <vt:lpwstr>2052-11.1.0.14309</vt:lpwstr>
  </property>
</Properties>
</file>